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309" r:id="rId6"/>
    <p:sldId id="313" r:id="rId7"/>
    <p:sldId id="315" r:id="rId8"/>
    <p:sldId id="316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" initials="k" lastIdx="6" clrIdx="0">
    <p:extLst/>
  </p:cmAuthor>
  <p:cmAuthor id="2" name="Graves, Donet D. Jr. EOP" initials="GDDJE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02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89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43979" cy="467362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4"/>
            <a:ext cx="3043979" cy="467362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300"/>
            </a:lvl1pPr>
          </a:lstStyle>
          <a:p>
            <a:fld id="{CF7E175D-6FE0-48B9-AE86-786305F5BC42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7" y="4479690"/>
            <a:ext cx="5617208" cy="3665776"/>
          </a:xfrm>
          <a:prstGeom prst="rect">
            <a:avLst/>
          </a:prstGeom>
        </p:spPr>
        <p:txBody>
          <a:bodyPr vert="horz" lIns="92302" tIns="46151" rIns="92302" bIns="461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1741"/>
            <a:ext cx="3043979" cy="467362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41"/>
            <a:ext cx="3043979" cy="467362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300"/>
            </a:lvl1pPr>
          </a:lstStyle>
          <a:p>
            <a:fld id="{B043BF13-EEE2-456D-A17F-529C5D541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9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3BF13-EEE2-456D-A17F-529C5D54145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8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0DD2-F9C2-4391-9B19-3D67EA684CA2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Ashwani Jain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EB42-E9F8-4B3E-93D8-8714175EA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1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0839-0726-4E84-BDF3-7F4F46B9400C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Ashwani Jain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EB42-E9F8-4B3E-93D8-8714175EA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4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A4F-D8DF-4A68-BFCD-24D0C412BA41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Ashwani Jain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EB42-E9F8-4B3E-93D8-8714175EA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2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4DAD-6DE8-44A0-B7DA-88502E13884C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Ashwani Jain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EB42-E9F8-4B3E-93D8-8714175EA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8BDD-84AE-4CCF-BFFC-B8CCA493D2FA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Ashwani Jain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EB42-E9F8-4B3E-93D8-8714175EA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2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8B4-4898-4B49-AAC5-2636623486DD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Ashwani Jain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EB42-E9F8-4B3E-93D8-8714175EA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1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F7C3-842C-43E7-B979-1FF1D9423127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Ashwani Jain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EB42-E9F8-4B3E-93D8-8714175EA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3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2923-0418-47F0-8D93-CCAA60B22247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Ashwani Jain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EB42-E9F8-4B3E-93D8-8714175EA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5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F574-909B-4286-BCCF-0C7C94254F00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Ashwani Jain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EB42-E9F8-4B3E-93D8-8714175EA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1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1CF7-41C6-4E62-B670-5E799B6A9668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Ashwani Jain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EB42-E9F8-4B3E-93D8-8714175EA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4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F57F-FBE5-4009-9DEE-D7793868B971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Ashwani Jain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EB42-E9F8-4B3E-93D8-8714175EA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6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54694-5FFF-4B4F-9F68-378BCA254644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Ashwani Jain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2EB42-E9F8-4B3E-93D8-8714175EA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6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P_Public@ovp.eop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itehouse.gov/webform/want-host-local-cancer-moonshot-summi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3999" cy="2387600"/>
          </a:xfrm>
        </p:spPr>
        <p:txBody>
          <a:bodyPr>
            <a:normAutofit/>
          </a:bodyPr>
          <a:lstStyle/>
          <a:p>
            <a:endParaRPr lang="en-US" sz="4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75431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>
                <a:cs typeface="Arial" panose="020B0604020202020204" pitchFamily="34" charset="0"/>
              </a:rPr>
              <a:t>Summit </a:t>
            </a:r>
            <a:r>
              <a:rPr lang="en-US" b="1" dirty="0">
                <a:cs typeface="Arial" panose="020B0604020202020204" pitchFamily="34" charset="0"/>
              </a:rPr>
              <a:t>Host </a:t>
            </a:r>
            <a:r>
              <a:rPr lang="en-US" b="1" dirty="0" smtClean="0">
                <a:cs typeface="Arial" panose="020B0604020202020204" pitchFamily="34" charset="0"/>
              </a:rPr>
              <a:t>Toolkit</a:t>
            </a:r>
          </a:p>
          <a:p>
            <a:endParaRPr lang="en-US" b="1" dirty="0" smtClean="0">
              <a:cs typeface="Arial" panose="020B0604020202020204" pitchFamily="34" charset="0"/>
            </a:endParaRPr>
          </a:p>
          <a:p>
            <a:r>
              <a:rPr lang="en-US" sz="1800" dirty="0" smtClean="0"/>
              <a:t>Ashwani Jain and the Cancer Moonshot Summit Team</a:t>
            </a:r>
          </a:p>
          <a:p>
            <a:r>
              <a:rPr lang="en-US" sz="1800" dirty="0" smtClean="0">
                <a:hlinkClick r:id="rId3"/>
              </a:rPr>
              <a:t>OVP_Public@ovp.eop.gov</a:t>
            </a:r>
            <a:r>
              <a:rPr lang="en-US" sz="1800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EB42-E9F8-4B3E-93D8-8714175EAA1A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37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81" y="516393"/>
            <a:ext cx="8847437" cy="619830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1300" dirty="0" smtClean="0"/>
          </a:p>
          <a:p>
            <a:pPr marL="0" lvl="0" indent="0">
              <a:buNone/>
            </a:pPr>
            <a:r>
              <a:rPr lang="en-US" sz="1300" dirty="0" smtClean="0"/>
              <a:t>To create your event on social media (for example, Facebook), please use the following tutorial:</a:t>
            </a:r>
          </a:p>
          <a:p>
            <a:pPr marL="0" lvl="0" indent="0">
              <a:buNone/>
            </a:pPr>
            <a:endParaRPr lang="en-US" sz="13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1500" dirty="0" smtClean="0"/>
              <a:t>Go </a:t>
            </a:r>
            <a:r>
              <a:rPr lang="en-US" sz="1500" dirty="0"/>
              <a:t>to your profile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500" dirty="0"/>
              <a:t>Click on the “More” tab (next to your Friends and Photos</a:t>
            </a:r>
            <a:r>
              <a:rPr lang="en-US" sz="1500" dirty="0" smtClean="0"/>
              <a:t>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500" dirty="0" smtClean="0"/>
              <a:t>Click “Events”, then click “Create Event” on the next page</a:t>
            </a:r>
            <a:endParaRPr lang="en-US" sz="15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3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13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3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-10858"/>
            <a:ext cx="9144000" cy="573566"/>
          </a:xfrm>
          <a:prstGeom prst="rect">
            <a:avLst/>
          </a:prstGeom>
          <a:solidFill>
            <a:srgbClr val="1F49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9063" lvl="0">
              <a:defRPr/>
            </a:pPr>
            <a:r>
              <a:rPr lang="en-US" sz="3000" b="1" dirty="0" smtClean="0">
                <a:solidFill>
                  <a:sysClr val="window" lastClr="FFFFFF"/>
                </a:solidFill>
                <a:latin typeface="Calibri"/>
              </a:rPr>
              <a:t>How to create your event on social media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EB42-E9F8-4B3E-93D8-8714175EAA1A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46366" y="2599509"/>
            <a:ext cx="6603956" cy="3432781"/>
            <a:chOff x="2303937" y="3739702"/>
            <a:chExt cx="6055316" cy="29886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59" t="63621" r="25002" b="8396"/>
            <a:stretch/>
          </p:blipFill>
          <p:spPr bwMode="auto">
            <a:xfrm>
              <a:off x="2303937" y="3739702"/>
              <a:ext cx="6055316" cy="2046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Down Arrow 4"/>
            <p:cNvSpPr/>
            <p:nvPr/>
          </p:nvSpPr>
          <p:spPr>
            <a:xfrm rot="10800000">
              <a:off x="5773000" y="5104263"/>
              <a:ext cx="709684" cy="162408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75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81" y="516393"/>
            <a:ext cx="8847437" cy="6198306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300" b="1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300" dirty="0"/>
          </a:p>
          <a:p>
            <a:pPr marL="342900" lvl="0" indent="-342900">
              <a:buFont typeface="+mj-lt"/>
              <a:buAutoNum type="arabicPeriod" startAt="4"/>
            </a:pPr>
            <a:r>
              <a:rPr lang="en-US" sz="1500" dirty="0" smtClean="0"/>
              <a:t>Once you click “Create Event”, a dialogue box will pop up</a:t>
            </a:r>
          </a:p>
          <a:p>
            <a:pPr marL="342900" lvl="0" indent="-342900">
              <a:buFont typeface="+mj-lt"/>
              <a:buAutoNum type="arabicPeriod" startAt="4"/>
            </a:pPr>
            <a:r>
              <a:rPr lang="en-US" sz="1500" dirty="0" smtClean="0"/>
              <a:t>On the top left, click “Create Public Event” to ensure we can find and track your event</a:t>
            </a:r>
          </a:p>
          <a:p>
            <a:pPr marL="342900" lvl="0" indent="-342900">
              <a:buFont typeface="+mj-lt"/>
              <a:buAutoNum type="arabicPeriod" startAt="4"/>
            </a:pPr>
            <a:endParaRPr lang="en-US" sz="1300" dirty="0"/>
          </a:p>
          <a:p>
            <a:pPr marL="342900" lvl="0" indent="-342900">
              <a:buFont typeface="+mj-lt"/>
              <a:buAutoNum type="arabicPeriod" startAt="4"/>
            </a:pPr>
            <a:endParaRPr lang="en-US" sz="1300" dirty="0" smtClean="0"/>
          </a:p>
          <a:p>
            <a:pPr marL="342900" lvl="0" indent="-342900">
              <a:buFont typeface="+mj-lt"/>
              <a:buAutoNum type="arabicPeriod" startAt="4"/>
            </a:pPr>
            <a:endParaRPr lang="en-US" sz="1300" dirty="0" smtClean="0"/>
          </a:p>
          <a:p>
            <a:pPr marL="0" lvl="0" indent="0">
              <a:buNone/>
            </a:pPr>
            <a:endParaRPr lang="en-US" sz="13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-10858"/>
            <a:ext cx="9144000" cy="573566"/>
          </a:xfrm>
          <a:prstGeom prst="rect">
            <a:avLst/>
          </a:prstGeom>
          <a:solidFill>
            <a:srgbClr val="1F49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9063" lvl="0">
              <a:defRPr/>
            </a:pPr>
            <a:r>
              <a:rPr lang="en-US" sz="3000" b="1" dirty="0">
                <a:solidFill>
                  <a:sysClr val="window" lastClr="FFFFFF"/>
                </a:solidFill>
                <a:latin typeface="Calibri"/>
              </a:rPr>
              <a:t>How to create your event on social </a:t>
            </a:r>
            <a:r>
              <a:rPr lang="en-US" sz="3000" b="1" dirty="0" smtClean="0">
                <a:solidFill>
                  <a:sysClr val="window" lastClr="FFFFFF"/>
                </a:solidFill>
                <a:latin typeface="Calibri"/>
              </a:rPr>
              <a:t>media (cont.)</a:t>
            </a:r>
            <a:endParaRPr lang="en-US" sz="3000" b="1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EB42-E9F8-4B3E-93D8-8714175EAA1A}" type="slidenum">
              <a:rPr lang="en-US" smtClean="0"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8" t="21115" r="30013" b="11567"/>
          <a:stretch/>
        </p:blipFill>
        <p:spPr bwMode="auto">
          <a:xfrm>
            <a:off x="1959428" y="1994949"/>
            <a:ext cx="4963885" cy="451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5400000">
            <a:off x="4479875" y="2347396"/>
            <a:ext cx="709684" cy="16240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80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6" t="28908" r="34757" b="19030"/>
          <a:stretch/>
        </p:blipFill>
        <p:spPr bwMode="auto">
          <a:xfrm>
            <a:off x="4349932" y="2487574"/>
            <a:ext cx="4570170" cy="422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81" y="516393"/>
            <a:ext cx="8847437" cy="6198306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300" b="1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en-US" sz="1500" dirty="0" smtClean="0"/>
              <a:t>Fill out the necessary information </a:t>
            </a:r>
          </a:p>
          <a:p>
            <a:pPr marL="342900" lvl="0" indent="-342900">
              <a:buFont typeface="+mj-lt"/>
              <a:buAutoNum type="arabicPeriod" startAt="6"/>
            </a:pPr>
            <a:endParaRPr lang="en-US" sz="1600" dirty="0"/>
          </a:p>
          <a:p>
            <a:pPr lvl="1"/>
            <a:r>
              <a:rPr lang="en-US" sz="1200" dirty="0" smtClean="0"/>
              <a:t>HOST</a:t>
            </a:r>
          </a:p>
          <a:p>
            <a:pPr lvl="2"/>
            <a:r>
              <a:rPr lang="en-US" sz="1200" dirty="0" smtClean="0"/>
              <a:t>Should be your name</a:t>
            </a:r>
          </a:p>
          <a:p>
            <a:pPr lvl="1"/>
            <a:r>
              <a:rPr lang="en-US" sz="1200" dirty="0" smtClean="0"/>
              <a:t>EVENT NAME</a:t>
            </a:r>
          </a:p>
          <a:p>
            <a:pPr lvl="2"/>
            <a:r>
              <a:rPr lang="en-US" sz="1200" dirty="0" smtClean="0"/>
              <a:t>Cancer </a:t>
            </a:r>
            <a:r>
              <a:rPr lang="en-US" sz="1200" dirty="0"/>
              <a:t>Moonshot Summit </a:t>
            </a:r>
            <a:r>
              <a:rPr lang="en-US" sz="1200" dirty="0" smtClean="0"/>
              <a:t>–[City, State]</a:t>
            </a:r>
          </a:p>
          <a:p>
            <a:pPr lvl="1"/>
            <a:r>
              <a:rPr lang="en-US" sz="1200" dirty="0" smtClean="0"/>
              <a:t>LOCATION</a:t>
            </a:r>
          </a:p>
          <a:p>
            <a:pPr lvl="2"/>
            <a:r>
              <a:rPr lang="en-US" sz="1200" dirty="0" smtClean="0"/>
              <a:t>[Your Host Location]</a:t>
            </a:r>
          </a:p>
          <a:p>
            <a:pPr lvl="1"/>
            <a:r>
              <a:rPr lang="en-US" sz="1200" dirty="0" smtClean="0"/>
              <a:t>START</a:t>
            </a:r>
          </a:p>
          <a:p>
            <a:pPr lvl="2"/>
            <a:r>
              <a:rPr lang="en-US" sz="1200" dirty="0" smtClean="0"/>
              <a:t>6/29/2016 at 12:00pm</a:t>
            </a:r>
          </a:p>
          <a:p>
            <a:pPr lvl="1"/>
            <a:r>
              <a:rPr lang="en-US" sz="1200" dirty="0" smtClean="0"/>
              <a:t>END</a:t>
            </a:r>
          </a:p>
          <a:p>
            <a:pPr lvl="2"/>
            <a:r>
              <a:rPr lang="en-US" sz="1200" dirty="0"/>
              <a:t>6/29/2016 at </a:t>
            </a:r>
            <a:r>
              <a:rPr lang="en-US" sz="1200" dirty="0" smtClean="0"/>
              <a:t>4:00pm</a:t>
            </a:r>
          </a:p>
          <a:p>
            <a:pPr lvl="1"/>
            <a:r>
              <a:rPr lang="en-US" sz="1200" dirty="0" smtClean="0"/>
              <a:t>DESCRIPTION (SEE NEXT SLIDE)</a:t>
            </a:r>
          </a:p>
          <a:p>
            <a:pPr lvl="2"/>
            <a:endParaRPr lang="en-US" sz="1200" dirty="0" smtClean="0"/>
          </a:p>
          <a:p>
            <a:pPr marL="342900" lvl="0" indent="-342900">
              <a:buFont typeface="+mj-lt"/>
              <a:buAutoNum type="arabicPeriod" startAt="6"/>
            </a:pPr>
            <a:endParaRPr lang="en-US" sz="1300" dirty="0"/>
          </a:p>
          <a:p>
            <a:pPr marL="342900" lvl="0" indent="-342900">
              <a:buFont typeface="+mj-lt"/>
              <a:buAutoNum type="arabicPeriod" startAt="6"/>
            </a:pPr>
            <a:endParaRPr lang="en-US" sz="1300" dirty="0" smtClean="0"/>
          </a:p>
          <a:p>
            <a:pPr marL="342900" lvl="0" indent="-342900">
              <a:buFont typeface="+mj-lt"/>
              <a:buAutoNum type="arabicPeriod" startAt="6"/>
            </a:pPr>
            <a:endParaRPr lang="en-US" sz="1300" dirty="0" smtClean="0"/>
          </a:p>
          <a:p>
            <a:pPr marL="0" lvl="0" indent="0">
              <a:buNone/>
            </a:pPr>
            <a:endParaRPr lang="en-US" sz="13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-10858"/>
            <a:ext cx="9144000" cy="573566"/>
          </a:xfrm>
          <a:prstGeom prst="rect">
            <a:avLst/>
          </a:prstGeom>
          <a:solidFill>
            <a:srgbClr val="1F49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9063" lvl="0">
              <a:defRPr/>
            </a:pPr>
            <a:r>
              <a:rPr lang="en-US" sz="3000" b="1" dirty="0">
                <a:solidFill>
                  <a:sysClr val="window" lastClr="FFFFFF"/>
                </a:solidFill>
                <a:latin typeface="Calibri"/>
              </a:rPr>
              <a:t>How to create your event on social media (cont.)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EB42-E9F8-4B3E-93D8-8714175EAA1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81" y="516393"/>
            <a:ext cx="8847437" cy="6198306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300" b="1" dirty="0" smtClean="0"/>
          </a:p>
          <a:p>
            <a:r>
              <a:rPr lang="en-US" sz="1200" dirty="0" smtClean="0"/>
              <a:t>Event Description:</a:t>
            </a:r>
          </a:p>
          <a:p>
            <a:pPr marL="0" indent="0">
              <a:buNone/>
            </a:pPr>
            <a:endParaRPr lang="en-US" sz="1200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On June 29</a:t>
            </a:r>
            <a:r>
              <a:rPr lang="en-US" sz="1200" baseline="30000" dirty="0"/>
              <a:t>th</a:t>
            </a:r>
            <a:r>
              <a:rPr lang="en-US" sz="1200" dirty="0"/>
              <a:t>, the Vice President is convening a </a:t>
            </a:r>
            <a:r>
              <a:rPr lang="en-US" sz="1200" dirty="0" smtClean="0"/>
              <a:t>Cancer </a:t>
            </a:r>
            <a:r>
              <a:rPr lang="en-US" sz="1200" dirty="0"/>
              <a:t>Moonshot </a:t>
            </a:r>
            <a:r>
              <a:rPr lang="en-US" sz="1200" dirty="0" smtClean="0"/>
              <a:t>Summit, including conversations in communities across the United States.  These </a:t>
            </a:r>
            <a:r>
              <a:rPr lang="en-US" sz="1200" dirty="0"/>
              <a:t>Summits will be the first time that individuals and organizations representing the entire cancer community </a:t>
            </a:r>
            <a:r>
              <a:rPr lang="en-US" sz="1200" dirty="0" smtClean="0"/>
              <a:t>and beyond- researchers</a:t>
            </a:r>
            <a:r>
              <a:rPr lang="en-US" sz="1200" dirty="0"/>
              <a:t>, </a:t>
            </a:r>
            <a:r>
              <a:rPr lang="en-US" sz="1200" dirty="0" smtClean="0"/>
              <a:t>oncologists, care providers, philanthropists</a:t>
            </a:r>
            <a:r>
              <a:rPr lang="en-US" sz="1200" dirty="0"/>
              <a:t>, </a:t>
            </a:r>
            <a:r>
              <a:rPr lang="en-US" sz="1200" dirty="0" smtClean="0"/>
              <a:t>data and tech experts, </a:t>
            </a:r>
            <a:r>
              <a:rPr lang="en-US" sz="1200" dirty="0"/>
              <a:t>advocates, patients and </a:t>
            </a:r>
            <a:r>
              <a:rPr lang="en-US" sz="1200" dirty="0" smtClean="0"/>
              <a:t>survivors- </a:t>
            </a:r>
            <a:r>
              <a:rPr lang="en-US" sz="1200" dirty="0"/>
              <a:t>will all convene under the national charge to double the rate of progress toward a cure. </a:t>
            </a:r>
            <a:endParaRPr lang="en-US" sz="1200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smtClean="0"/>
              <a:t>Join </a:t>
            </a:r>
            <a:r>
              <a:rPr lang="en-US" sz="1200" dirty="0"/>
              <a:t>your </a:t>
            </a:r>
            <a:r>
              <a:rPr lang="en-US" sz="1200" dirty="0" smtClean="0"/>
              <a:t>local community as </a:t>
            </a:r>
            <a:r>
              <a:rPr lang="en-US" sz="1200" dirty="0"/>
              <a:t>we share updates and discuss efforts to accelerate progress in cancer prevention, diagnosis, treatment, and care</a:t>
            </a:r>
            <a:r>
              <a:rPr lang="en-US" sz="12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457200" indent="-457200">
              <a:buFont typeface="+mj-lt"/>
              <a:buAutoNum type="arabicPeriod" startAt="7"/>
            </a:pPr>
            <a:r>
              <a:rPr lang="en-US" sz="1500" dirty="0"/>
              <a:t>Click “All Posts Must Be Approved By </a:t>
            </a:r>
            <a:r>
              <a:rPr lang="en-US" sz="1500" dirty="0" smtClean="0"/>
              <a:t>Admin”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1500" dirty="0" smtClean="0"/>
              <a:t>Click </a:t>
            </a:r>
            <a:r>
              <a:rPr lang="en-US" sz="1500" dirty="0"/>
              <a:t>“Create</a:t>
            </a:r>
            <a:r>
              <a:rPr lang="en-US" sz="1500" dirty="0" smtClean="0"/>
              <a:t>”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1500" dirty="0" smtClean="0"/>
              <a:t>Complete the web form with your </a:t>
            </a:r>
            <a:r>
              <a:rPr lang="en-US" sz="1500" dirty="0"/>
              <a:t>event information: </a:t>
            </a:r>
            <a:r>
              <a:rPr lang="en-US" sz="1500" dirty="0">
                <a:hlinkClick r:id="rId2"/>
              </a:rPr>
              <a:t>https://</a:t>
            </a:r>
            <a:r>
              <a:rPr lang="en-US" sz="1500" dirty="0" smtClean="0">
                <a:hlinkClick r:id="rId2"/>
              </a:rPr>
              <a:t>www.whitehouse.gov/webform/want-host-local-cancer-moonshot-summit</a:t>
            </a:r>
            <a:r>
              <a:rPr lang="en-US" sz="1500" dirty="0" smtClean="0"/>
              <a:t>  </a:t>
            </a:r>
            <a:endParaRPr lang="en-US" sz="1500" dirty="0"/>
          </a:p>
          <a:p>
            <a:pPr marL="342900" lvl="0" indent="-342900">
              <a:buFont typeface="+mj-lt"/>
              <a:buAutoNum type="arabicPeriod" startAt="7"/>
            </a:pPr>
            <a:endParaRPr lang="en-US" sz="1300" dirty="0"/>
          </a:p>
          <a:p>
            <a:pPr marL="342900" lvl="0" indent="-342900">
              <a:buFont typeface="+mj-lt"/>
              <a:buAutoNum type="arabicPeriod" startAt="7"/>
            </a:pPr>
            <a:endParaRPr lang="en-US" sz="1300" dirty="0" smtClean="0"/>
          </a:p>
          <a:p>
            <a:pPr marL="342900" lvl="0" indent="-342900">
              <a:buFont typeface="+mj-lt"/>
              <a:buAutoNum type="arabicPeriod" startAt="7"/>
            </a:pPr>
            <a:endParaRPr lang="en-US" sz="1300" dirty="0" smtClean="0"/>
          </a:p>
          <a:p>
            <a:pPr marL="0" lvl="0" indent="0">
              <a:buNone/>
            </a:pPr>
            <a:endParaRPr lang="en-US" sz="13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-10858"/>
            <a:ext cx="9144000" cy="573566"/>
          </a:xfrm>
          <a:prstGeom prst="rect">
            <a:avLst/>
          </a:prstGeom>
          <a:solidFill>
            <a:srgbClr val="1F49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9063" lvl="0">
              <a:defRPr/>
            </a:pPr>
            <a:r>
              <a:rPr lang="en-US" sz="3000" b="1" dirty="0">
                <a:solidFill>
                  <a:sysClr val="window" lastClr="FFFFFF"/>
                </a:solidFill>
                <a:latin typeface="Calibri"/>
              </a:rPr>
              <a:t>How to create your event on social media (cont.)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EB42-E9F8-4B3E-93D8-8714175EAA1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E5048CFED0AF43A0CACEFAEA85757C" ma:contentTypeVersion="0" ma:contentTypeDescription="Create a new document." ma:contentTypeScope="" ma:versionID="f16bac2904294310d4b3d6281fc6b6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3081c85002403df16b1dcf44c50a6b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C6F70B-E9DB-4069-8BAD-B37C4F3DB0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B20EBA1-8571-48B0-AFDE-C29276A5A2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DAFBCE-E842-48CA-9B04-1CF158FBEACB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7712</TotalTime>
  <Words>315</Words>
  <Application>Microsoft Office PowerPoint</Application>
  <PresentationFormat>On-screen Show (4:3)</PresentationFormat>
  <Paragraphs>57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Ideas for Cancer Moonshot</dc:title>
  <dc:creator>Carnival, Danielle</dc:creator>
  <cp:lastModifiedBy>Jain, Ashwani K</cp:lastModifiedBy>
  <cp:revision>472</cp:revision>
  <cp:lastPrinted>2016-05-31T13:40:05Z</cp:lastPrinted>
  <dcterms:created xsi:type="dcterms:W3CDTF">2015-12-16T02:36:15Z</dcterms:created>
  <dcterms:modified xsi:type="dcterms:W3CDTF">2016-05-31T13:43:23Z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0x010100FBE5048CFED0AF43A0CACEFAEA85757C</vt:lpwstr>
  </property>
  <property fmtid="{D5CDD505-2E9C-101B-9397-08002B2CF9AE}" pid="3" name="_NewReviewCycle">
    <vt:lpwstr/>
  </property>
</Properties>
</file>